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0" r:id="rId2"/>
    <p:sldId id="451" r:id="rId3"/>
    <p:sldId id="453" r:id="rId4"/>
    <p:sldId id="452" r:id="rId5"/>
    <p:sldId id="454" r:id="rId6"/>
    <p:sldId id="455" r:id="rId7"/>
    <p:sldId id="45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25" autoAdjust="0"/>
    <p:restoredTop sz="88216" autoAdjust="0"/>
  </p:normalViewPr>
  <p:slideViewPr>
    <p:cSldViewPr snapToGrid="0" snapToObjects="1">
      <p:cViewPr varScale="1">
        <p:scale>
          <a:sx n="115" d="100"/>
          <a:sy n="115" d="100"/>
        </p:scale>
        <p:origin x="2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201379675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5: Team 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Image result for group meeting">
            <a:extLst>
              <a:ext uri="{FF2B5EF4-FFF2-40B4-BE49-F238E27FC236}">
                <a16:creationId xmlns:a16="http://schemas.microsoft.com/office/drawing/2014/main" id="{F7CDA303-4DC8-584B-8083-BD84BBFB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5" y="27651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one is assigned to a breakout room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breakout room has 5 people</a:t>
            </a:r>
          </a:p>
          <a:p>
            <a:r>
              <a:rPr lang="en-US" dirty="0"/>
              <a:t>Check out your assignment below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https://docs.google.com/spreadsheets/d/1JfWZkEyoXdVLtHkiwOqk24G7WVhLWMCP113cSe9fgsQ/edit#gid=2013796755</a:t>
            </a:r>
            <a:r>
              <a:rPr lang="en-US" dirty="0"/>
              <a:t> </a:t>
            </a:r>
          </a:p>
          <a:p>
            <a:r>
              <a:rPr lang="en-US" dirty="0"/>
              <a:t>Each group is given 40 minutes to discuss:</a:t>
            </a:r>
          </a:p>
          <a:p>
            <a:pPr lvl="1"/>
            <a:r>
              <a:rPr lang="en-US" dirty="0"/>
              <a:t>Project name</a:t>
            </a:r>
          </a:p>
          <a:p>
            <a:pPr lvl="1"/>
            <a:r>
              <a:rPr lang="en-US" dirty="0"/>
              <a:t>Project objective</a:t>
            </a:r>
          </a:p>
          <a:p>
            <a:pPr lvl="1"/>
            <a:r>
              <a:rPr lang="en-US" dirty="0"/>
              <a:t>Challenge and Risk? Mitigation Plan?</a:t>
            </a:r>
          </a:p>
          <a:p>
            <a:pPr lvl="1"/>
            <a:r>
              <a:rPr lang="en-US" dirty="0"/>
              <a:t>Who to present</a:t>
            </a:r>
          </a:p>
          <a:p>
            <a:r>
              <a:rPr lang="en-US" dirty="0"/>
              <a:t>Fill in your discussion in the excel sheet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20C47-8504-C247-88B7-AE62CBDA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601C9-A88B-BB49-9143-3880D052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4925-F8FC-1A4C-862B-9674738DC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06" y="1343744"/>
            <a:ext cx="8933888" cy="4809339"/>
          </a:xfrm>
        </p:spPr>
      </p:pic>
    </p:spTree>
    <p:extLst>
      <p:ext uri="{BB962C8B-B14F-4D97-AF65-F5344CB8AC3E}">
        <p14:creationId xmlns:p14="http://schemas.microsoft.com/office/powerpoint/2010/main" val="31616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/>
          <a:lstStyle/>
          <a:p>
            <a:r>
              <a:rPr lang="en-US" dirty="0"/>
              <a:t>Consider this as a project meeting with </a:t>
            </a:r>
            <a:r>
              <a:rPr lang="en-US" u="sng" dirty="0"/>
              <a:t>tech</a:t>
            </a:r>
            <a:r>
              <a:rPr lang="en-US" dirty="0"/>
              <a:t> details</a:t>
            </a:r>
          </a:p>
          <a:p>
            <a:pPr lvl="1"/>
            <a:r>
              <a:rPr lang="en-US" dirty="0"/>
              <a:t>It does not matter if you already have a team</a:t>
            </a:r>
          </a:p>
          <a:p>
            <a:pPr lvl="1"/>
            <a:r>
              <a:rPr lang="en-US" dirty="0"/>
              <a:t>Try to come up with a suitable idea per group</a:t>
            </a:r>
          </a:p>
          <a:p>
            <a:pPr lvl="1"/>
            <a:r>
              <a:rPr lang="en-US" dirty="0"/>
              <a:t>Discuss the potential challenges of the project</a:t>
            </a:r>
          </a:p>
          <a:p>
            <a:pPr lvl="1"/>
            <a:r>
              <a:rPr lang="en-US" dirty="0"/>
              <a:t>Discuss the mitigation plan for the risks</a:t>
            </a:r>
          </a:p>
          <a:p>
            <a:r>
              <a:rPr lang="en-US" dirty="0"/>
              <a:t>Everyone has a chance to present!</a:t>
            </a:r>
          </a:p>
          <a:p>
            <a:pPr lvl="1"/>
            <a:r>
              <a:rPr lang="en-US" dirty="0"/>
              <a:t>We will repeat this group meeting in the next 2 weeks</a:t>
            </a:r>
          </a:p>
          <a:p>
            <a:pPr lvl="1"/>
            <a:r>
              <a:rPr lang="en-US" dirty="0"/>
              <a:t>We will rotate the assignment</a:t>
            </a:r>
          </a:p>
          <a:p>
            <a:r>
              <a:rPr lang="en-US" dirty="0"/>
              <a:t>Collaboration, Collaboration, Collaboration, Collaboration, Collaboration, Collaboration, Collaboration, Collaboration,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to finalize the project idea!</a:t>
            </a:r>
          </a:p>
          <a:p>
            <a:r>
              <a:rPr lang="en-US" dirty="0"/>
              <a:t>This is a lesson to learn:</a:t>
            </a:r>
          </a:p>
          <a:p>
            <a:pPr lvl="1"/>
            <a:r>
              <a:rPr lang="en-US" dirty="0"/>
              <a:t>Hear others’ voice and under their background</a:t>
            </a:r>
          </a:p>
          <a:p>
            <a:pPr lvl="1"/>
            <a:r>
              <a:rPr lang="en-US" dirty="0"/>
              <a:t>Hear others’ opinions/feedback about your idea</a:t>
            </a:r>
          </a:p>
          <a:p>
            <a:pPr lvl="1"/>
            <a:r>
              <a:rPr lang="en-US" dirty="0"/>
              <a:t>Sit down and discuss the challenge of a project</a:t>
            </a:r>
          </a:p>
          <a:p>
            <a:pPr lvl="2"/>
            <a:r>
              <a:rPr lang="en-US" dirty="0"/>
              <a:t>What is it?</a:t>
            </a:r>
          </a:p>
          <a:p>
            <a:pPr lvl="2"/>
            <a:r>
              <a:rPr lang="en-US" dirty="0"/>
              <a:t>Why do we need it?</a:t>
            </a:r>
          </a:p>
          <a:p>
            <a:pPr lvl="2"/>
            <a:r>
              <a:rPr lang="en-US" dirty="0"/>
              <a:t>What are the challenge we need to overcome?</a:t>
            </a:r>
          </a:p>
          <a:p>
            <a:pPr lvl="1"/>
            <a:r>
              <a:rPr lang="en-US" dirty="0"/>
              <a:t>Everyone’s opinion matters!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7F1A3-FB1F-A34E-969A-FB818F9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3A36B-024B-BF44-96CD-CCA565FF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Collaborate</a:t>
            </a:r>
          </a:p>
        </p:txBody>
      </p:sp>
      <p:pic>
        <p:nvPicPr>
          <p:cNvPr id="2052" name="Picture 4" descr="Image result for collaboration benefit">
            <a:extLst>
              <a:ext uri="{FF2B5EF4-FFF2-40B4-BE49-F238E27FC236}">
                <a16:creationId xmlns:a16="http://schemas.microsoft.com/office/drawing/2014/main" id="{6F7DCFCF-6AE6-E446-866C-5B1F4D23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60087"/>
            <a:ext cx="7886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5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You Off the 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Start with a gentle introduction</a:t>
            </a:r>
          </a:p>
          <a:p>
            <a:r>
              <a:rPr lang="en-US" dirty="0"/>
              <a:t>Step 2: Everyone talks about his/her idea</a:t>
            </a:r>
          </a:p>
          <a:p>
            <a:r>
              <a:rPr lang="en-US" dirty="0"/>
              <a:t>Step 3: Discuss why people care about the idea</a:t>
            </a:r>
          </a:p>
          <a:p>
            <a:r>
              <a:rPr lang="en-US" dirty="0"/>
              <a:t>Step 4: Come down to one project idea to present</a:t>
            </a:r>
          </a:p>
          <a:p>
            <a:r>
              <a:rPr lang="en-US" dirty="0"/>
              <a:t>Step 5: Fill in the cells in excel sheet per group</a:t>
            </a:r>
          </a:p>
          <a:p>
            <a:r>
              <a:rPr lang="en-US" dirty="0"/>
              <a:t>Step 6: Select one person to present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E6EE-E138-6F49-A312-8A1246C445DF}"/>
              </a:ext>
            </a:extLst>
          </p:cNvPr>
          <p:cNvSpPr txBox="1"/>
          <p:nvPr/>
        </p:nvSpPr>
        <p:spPr>
          <a:xfrm>
            <a:off x="628650" y="4248854"/>
            <a:ext cx="7886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Again, the idea doesn’t need to be finalized! It doesn’t matter if you already have a team or a project to do. The process is to help everyone go through a “mock technical meeting” process and learn how to incubate a project starting from scratch.</a:t>
            </a:r>
          </a:p>
          <a:p>
            <a:pPr algn="ctr"/>
            <a:r>
              <a:rPr lang="en-US" sz="2400" u="sng" dirty="0">
                <a:solidFill>
                  <a:srgbClr val="FF0000"/>
                </a:solidFill>
              </a:rPr>
              <a:t>These experiences will be bring significant values to your senior project design!</a:t>
            </a:r>
          </a:p>
        </p:txBody>
      </p:sp>
    </p:spTree>
    <p:extLst>
      <p:ext uri="{BB962C8B-B14F-4D97-AF65-F5344CB8AC3E}">
        <p14:creationId xmlns:p14="http://schemas.microsoft.com/office/powerpoint/2010/main" val="335694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423</Words>
  <Application>Microsoft Macintosh PowerPoint</Application>
  <PresentationFormat>On-screen Show (4:3)</PresentationFormat>
  <Paragraphs>59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5: Team Forming</vt:lpstr>
      <vt:lpstr>Group Meeting</vt:lpstr>
      <vt:lpstr>A Glance</vt:lpstr>
      <vt:lpstr>Things to Know!</vt:lpstr>
      <vt:lpstr>Attention!</vt:lpstr>
      <vt:lpstr>Learn to Collaborate</vt:lpstr>
      <vt:lpstr>To Get You Off the 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523</cp:revision>
  <dcterms:created xsi:type="dcterms:W3CDTF">2020-01-09T06:22:26Z</dcterms:created>
  <dcterms:modified xsi:type="dcterms:W3CDTF">2021-02-05T17:58:45Z</dcterms:modified>
</cp:coreProperties>
</file>